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9" r:id="rId2"/>
    <p:sldId id="276" r:id="rId3"/>
    <p:sldId id="260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66"/>
    <a:srgbClr val="000099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2003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(बाल रामकथा-पाठ-1-अवधपुरी में राम)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कथा-पाठ-1-अवधपुरी में राम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" y="685800"/>
            <a:ext cx="80010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7239000" cy="6096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FF0000"/>
                </a:solidFill>
              </a:rPr>
              <a:t>बालराम कथा-पाठ-1-अवधपुरी में राम 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7912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i-IN" sz="2400" u="sng" dirty="0" smtClean="0">
                <a:solidFill>
                  <a:srgbClr val="FF0000"/>
                </a:solidFill>
              </a:rPr>
              <a:t>प्रश्नोत्तर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r>
              <a:rPr lang="hi-IN" sz="1800" dirty="0" smtClean="0"/>
              <a:t>श्न-1 राजा दशरथ के कुल गुरु कौन थे?</a:t>
            </a:r>
          </a:p>
          <a:p>
            <a:r>
              <a:rPr lang="hi-IN" sz="1800" dirty="0" smtClean="0"/>
              <a:t>उत्तर- राजा दशरथ के कुल गुरु महर्षि वशिष्ठ थे </a:t>
            </a:r>
            <a:r>
              <a:rPr lang="hi-IN" sz="1800" dirty="0" smtClean="0"/>
              <a:t>।</a:t>
            </a:r>
            <a:endParaRPr lang="hi-IN" sz="1800" dirty="0" smtClean="0"/>
          </a:p>
          <a:p>
            <a:r>
              <a:rPr lang="hi-IN" sz="1800" dirty="0" smtClean="0"/>
              <a:t>प्रश्न-2 राजा दशरथ ने अपनी चिंता के संबंध में चर्चा किनके साथ की?</a:t>
            </a:r>
          </a:p>
          <a:p>
            <a:r>
              <a:rPr lang="hi-IN" sz="1800" dirty="0" smtClean="0"/>
              <a:t>उत्तर- राजा दशरथ ने अपनी चिंता के संबंध में चर्चा महर्षि वशिष्ठ के साथ की</a:t>
            </a:r>
            <a:r>
              <a:rPr lang="hi-IN" sz="1800" dirty="0" smtClean="0"/>
              <a:t>।</a:t>
            </a:r>
            <a:r>
              <a:rPr lang="hi-IN" sz="1800" dirty="0" smtClean="0"/>
              <a:t> </a:t>
            </a:r>
          </a:p>
          <a:p>
            <a:r>
              <a:rPr lang="hi-IN" sz="1800" dirty="0" smtClean="0"/>
              <a:t>प्रश्न-3 राजा दशरथ को पुत्रेष्टि की सलाह किसने दी थी और किसकी देख रेख में हुआ?</a:t>
            </a:r>
          </a:p>
          <a:p>
            <a:r>
              <a:rPr lang="hi-IN" sz="1800" dirty="0" smtClean="0"/>
              <a:t>उत्तर - राजा दशरथ को पुत्रेष्टि की सलाह महर्षि वशिष्ठ ने दी थी और ऋंगी ऋषि की देख रेख में संपन्न हुआ ।</a:t>
            </a:r>
          </a:p>
          <a:p>
            <a:r>
              <a:rPr lang="hi-IN" sz="2000" dirty="0" smtClean="0"/>
              <a:t>प्रश्न-4  पुत्र प्राप्ति के लिए राजा दशरथ ने कौन सा यज्ञ किया?</a:t>
            </a:r>
          </a:p>
          <a:p>
            <a:r>
              <a:rPr lang="hi-IN" sz="2000" dirty="0" smtClean="0"/>
              <a:t>उत्तर - पुत्र प्राप्ति के लिए राजा दशरथ ने पुत्रेष्टि यज्ञ किया ।</a:t>
            </a:r>
          </a:p>
          <a:p>
            <a:r>
              <a:rPr lang="hi-IN" sz="2000" dirty="0" smtClean="0"/>
              <a:t>प्रश्न-5 यज्ञशाला कहाँ बनाई गई?</a:t>
            </a:r>
          </a:p>
          <a:p>
            <a:r>
              <a:rPr lang="hi-IN" sz="2000" dirty="0" smtClean="0"/>
              <a:t>उत्तर - यज्ञशाला सरयू नदी के किनारे बनाई गई </a:t>
            </a:r>
            <a:r>
              <a:rPr lang="hi-IN" sz="2000" dirty="0" smtClean="0"/>
              <a:t>।</a:t>
            </a:r>
          </a:p>
          <a:p>
            <a:r>
              <a:rPr lang="hi-IN" sz="2000" dirty="0" smtClean="0"/>
              <a:t>प्रश्न-6  यज्ञ में किन्हें आमंत्रित किया गया?</a:t>
            </a:r>
          </a:p>
          <a:p>
            <a:r>
              <a:rPr lang="hi-IN" sz="2000" dirty="0" smtClean="0"/>
              <a:t>उत्तर - यज्ञ में अनेक राजाओं और ऋषि मुनियो को आमंत्रित किया गया ।</a:t>
            </a:r>
            <a:br>
              <a:rPr lang="hi-IN" sz="2000" dirty="0" smtClean="0"/>
            </a:br>
            <a:r>
              <a:rPr lang="hi-IN" sz="2000" dirty="0" smtClean="0"/>
              <a:t>प्रश्न-7  किस देवता के आशीर्वाद से राजा दशरथ को सन्तान प्राप्ति हुई?</a:t>
            </a:r>
          </a:p>
          <a:p>
            <a:r>
              <a:rPr lang="hi-IN" sz="2000" dirty="0" smtClean="0"/>
              <a:t>उत्तर  - अग्नि देवता के आशीर्वाद से राजा दशरथ को सन्तान प्राप्ति हुई ।</a:t>
            </a:r>
          </a:p>
          <a:p>
            <a:endParaRPr lang="hi-IN" sz="2000" dirty="0" smtClean="0"/>
          </a:p>
          <a:p>
            <a:endParaRPr lang="hi-IN" sz="2000" dirty="0" smtClean="0"/>
          </a:p>
          <a:p>
            <a:endParaRPr lang="hi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FF0000"/>
                </a:solidFill>
              </a:rPr>
              <a:t>बालराम कथा-पाठ-1-अवधपुरी में राम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001000" cy="56937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hi-IN" sz="2000" u="sng" dirty="0" smtClean="0">
                <a:solidFill>
                  <a:srgbClr val="FF0000"/>
                </a:solidFill>
              </a:rPr>
              <a:t>प्रश्नोत्तर </a:t>
            </a:r>
            <a:endParaRPr lang="en-US" sz="1600" u="sng" dirty="0" smtClean="0">
              <a:solidFill>
                <a:srgbClr val="FF0000"/>
              </a:solidFill>
            </a:endParaRPr>
          </a:p>
          <a:p>
            <a:r>
              <a:rPr lang="hi-IN" sz="2000" dirty="0" smtClean="0"/>
              <a:t>प्रश्न-8</a:t>
            </a:r>
            <a:r>
              <a:rPr lang="hi-IN" sz="2000" dirty="0" smtClean="0"/>
              <a:t> राजकुमार राम का जन्म कब हुआ था?</a:t>
            </a:r>
          </a:p>
          <a:p>
            <a:r>
              <a:rPr lang="hi-IN" sz="2000" dirty="0" smtClean="0"/>
              <a:t>उत्तर  - राजकुमार राम का जन्म चैत्र माह की नवमी के दिन हुआ था </a:t>
            </a:r>
            <a:r>
              <a:rPr lang="hi-IN" sz="2000" dirty="0" smtClean="0"/>
              <a:t>।</a:t>
            </a:r>
            <a:r>
              <a:rPr lang="hi-IN" sz="2000" dirty="0" smtClean="0"/>
              <a:t> </a:t>
            </a:r>
          </a:p>
          <a:p>
            <a:r>
              <a:rPr lang="hi-IN" sz="2000" dirty="0" smtClean="0"/>
              <a:t>प्रश्न-9 राजा दशरथ के पुत्रों तथा उनकी माताओं के नाम लिखिए ।</a:t>
            </a:r>
          </a:p>
          <a:p>
            <a:r>
              <a:rPr lang="hi-IN" sz="2000" dirty="0" smtClean="0"/>
              <a:t>उत्तर  - रानी कौशल्या – राम, रानी कैकेयी – भरत, रानी सुमित्रा – लक्ष्मण और </a:t>
            </a:r>
            <a:r>
              <a:rPr lang="hi-IN" sz="2000" dirty="0" smtClean="0"/>
              <a:t>शत्रुघ्न</a:t>
            </a:r>
          </a:p>
          <a:p>
            <a:r>
              <a:rPr lang="hi-IN" sz="2000" dirty="0" smtClean="0"/>
              <a:t>प्रश्न-10 राजा दशरथ को सभी राजकुमारो में सबसे प्रिय कौन था और क्यों?</a:t>
            </a:r>
          </a:p>
          <a:p>
            <a:r>
              <a:rPr lang="hi-IN" sz="2000" dirty="0" smtClean="0"/>
              <a:t>उत्तर  - राजकुमार राम ज्येष्ठ पुत्र के कारण और अपने मानवीय गुणों के कारण राजा दशरथ को सभी राजकुमारो में सबसे प्रिय थे ।</a:t>
            </a:r>
          </a:p>
          <a:p>
            <a:pPr>
              <a:buNone/>
            </a:pPr>
            <a:r>
              <a:rPr lang="hi-IN" sz="2000" dirty="0" smtClean="0"/>
              <a:t> </a:t>
            </a:r>
          </a:p>
          <a:p>
            <a:r>
              <a:rPr lang="hi-IN" sz="2000" dirty="0" smtClean="0"/>
              <a:t>प्रश्न-11 खेलकूद में लक्ष्मण प्रायः किसके साथ रहते थे?</a:t>
            </a:r>
          </a:p>
          <a:p>
            <a:r>
              <a:rPr lang="hi-IN" sz="2000" dirty="0" smtClean="0"/>
              <a:t>उत्तर  - खेलकूद में लक्ष्मण प्रायः राम के साथ रहते थे ।</a:t>
            </a:r>
          </a:p>
          <a:p>
            <a:pPr>
              <a:buNone/>
            </a:pPr>
            <a:r>
              <a:rPr lang="hi-IN" sz="2000" dirty="0" smtClean="0"/>
              <a:t> </a:t>
            </a:r>
          </a:p>
          <a:p>
            <a:r>
              <a:rPr lang="hi-IN" sz="2000" dirty="0" smtClean="0"/>
              <a:t>प्रश्न-12 राजकुमार राम की विशेषताएं लिखिए ।</a:t>
            </a:r>
          </a:p>
          <a:p>
            <a:r>
              <a:rPr lang="hi-IN" sz="2000" dirty="0" smtClean="0"/>
              <a:t>उत्तर  - राजकुमार राम विवेकी, सर्वोप्रिय, न्यायप्रिय और शालीन थे ।</a:t>
            </a:r>
          </a:p>
          <a:p>
            <a:pPr>
              <a:buNone/>
            </a:pPr>
            <a:r>
              <a:rPr lang="hi-IN" sz="2000" dirty="0" smtClean="0"/>
              <a:t> </a:t>
            </a:r>
          </a:p>
          <a:p>
            <a:r>
              <a:rPr lang="hi-IN" sz="2000" dirty="0" smtClean="0"/>
              <a:t>प्रश्न-13 किसने किससे कहा? “आप पुत्रेष्टि यज्ञ करें महाराज”</a:t>
            </a:r>
          </a:p>
          <a:p>
            <a:r>
              <a:rPr lang="hi-IN" sz="2000" dirty="0" smtClean="0"/>
              <a:t>उत्तर  - महर्षि वशिष्ठ ने राजा दशरथ से कहा ।</a:t>
            </a:r>
            <a:endParaRPr lang="hi-IN" sz="2000" dirty="0" smtClean="0"/>
          </a:p>
          <a:p>
            <a:endParaRPr lang="hi-IN" sz="2000" dirty="0" smtClean="0"/>
          </a:p>
          <a:p>
            <a:endParaRPr lang="hi-IN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1270</TotalTime>
  <Words>31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Slide 2</vt:lpstr>
      <vt:lpstr>बालराम कथा-पाठ-1-अवधपुरी में राम  </vt:lpstr>
      <vt:lpstr>बालराम कथा-पाठ-1-अवधपुरी में राम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134</cp:revision>
  <dcterms:created xsi:type="dcterms:W3CDTF">2006-08-16T00:00:00Z</dcterms:created>
  <dcterms:modified xsi:type="dcterms:W3CDTF">2020-08-28T12:39:47Z</dcterms:modified>
</cp:coreProperties>
</file>