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9" r:id="rId2"/>
    <p:sldId id="276" r:id="rId3"/>
    <p:sldId id="260" r:id="rId4"/>
    <p:sldId id="27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66"/>
    <a:srgbClr val="000099"/>
    <a:srgbClr val="9966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B6D584-1ABE-4963-A7B1-FCF6D8EB1A5D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6531F-7629-4E95-8148-522F6F2681C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06531F-7629-4E95-8148-522F6F2681C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8/28/2020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20868"/>
            <a:ext cx="91440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r>
              <a:rPr lang="hi-IN" sz="8000" b="1" dirty="0">
                <a:ln/>
                <a:solidFill>
                  <a:srgbClr val="CC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Utsaah" pitchFamily="34" charset="0"/>
                <a:ea typeface="Times New Roman" pitchFamily="18" charset="0"/>
                <a:cs typeface="Utsaah" pitchFamily="34" charset="0"/>
              </a:rPr>
              <a:t>सैनिक  स्कूल गोपालगंज</a:t>
            </a:r>
            <a:endParaRPr lang="en-US" sz="8000" b="1" dirty="0">
              <a:ln/>
              <a:solidFill>
                <a:srgbClr val="CC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WordArt 8"/>
          <p:cNvSpPr>
            <a:spLocks noChangeArrowheads="1" noChangeShapeType="1" noTextEdit="1"/>
          </p:cNvSpPr>
          <p:nvPr/>
        </p:nvSpPr>
        <p:spPr bwMode="auto">
          <a:xfrm>
            <a:off x="685800" y="1447800"/>
            <a:ext cx="7162800" cy="35052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91561"/>
              </a:avLst>
            </a:prstTxWarp>
          </a:bodyPr>
          <a:lstStyle/>
          <a:p>
            <a:pPr lvl="0" algn="ctr" fontAlgn="base"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8" name="Picture 4" descr="D:\flex\BASKETBALL\Basketball 2018\Transparen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153399" y="73152"/>
            <a:ext cx="914401" cy="1069848"/>
          </a:xfrm>
          <a:prstGeom prst="rect">
            <a:avLst/>
          </a:prstGeom>
          <a:noFill/>
        </p:spPr>
      </p:pic>
      <p:pic>
        <p:nvPicPr>
          <p:cNvPr id="1030" name="Picture 6" descr="D:\School Certificate\imageedit_1_8905217465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6200" y="73025"/>
            <a:ext cx="1069975" cy="1069975"/>
          </a:xfrm>
          <a:prstGeom prst="rect">
            <a:avLst/>
          </a:prstGeom>
          <a:noFill/>
        </p:spPr>
      </p:pic>
      <p:sp>
        <p:nvSpPr>
          <p:cNvPr id="10" name="TextBox 9"/>
          <p:cNvSpPr txBox="1"/>
          <p:nvPr/>
        </p:nvSpPr>
        <p:spPr>
          <a:xfrm>
            <a:off x="0" y="5105400"/>
            <a:ext cx="8153400" cy="120032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हिन्दी कक्षा -</a:t>
            </a:r>
            <a:r>
              <a:rPr lang="en-US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VI</a:t>
            </a:r>
            <a:endParaRPr lang="hi-IN" sz="36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hi-IN" sz="36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(बाल रामकथा-पाठ-1-अवधपुरी में राम)</a:t>
            </a:r>
            <a:endParaRPr lang="en-US" sz="36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AutoShape 2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4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6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Image result for debat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3" name="Picture 12" descr="1 ONLINE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447800"/>
            <a:ext cx="81534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9080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228600"/>
            <a:ext cx="807719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i-IN" sz="2400" dirty="0" smtClean="0">
                <a:solidFill>
                  <a:srgbClr val="FF0000"/>
                </a:solidFill>
              </a:rPr>
              <a:t>बालराम कथा-पाठ-1-अवधपुरी में राम  </a:t>
            </a:r>
            <a:endParaRPr lang="en-US" sz="2400" dirty="0"/>
          </a:p>
        </p:txBody>
      </p:sp>
      <p:pic>
        <p:nvPicPr>
          <p:cNvPr id="4" name="Picture 2" descr="C:\Users\cyntbe\Desktop\KRISHNA SOBTI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" y="685800"/>
            <a:ext cx="8001000" cy="6172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33400" y="381000"/>
            <a:ext cx="7239000" cy="609600"/>
          </a:xfrm>
        </p:spPr>
        <p:txBody>
          <a:bodyPr>
            <a:normAutofit/>
          </a:bodyPr>
          <a:lstStyle/>
          <a:p>
            <a:pPr algn="ctr"/>
            <a:r>
              <a:rPr lang="hi-IN" sz="2800" dirty="0" smtClean="0">
                <a:solidFill>
                  <a:srgbClr val="FF0000"/>
                </a:solidFill>
              </a:rPr>
              <a:t>बालराम कथा-पाठ-1-अवधपुरी में राम  </a:t>
            </a:r>
            <a:endParaRPr lang="en-US" sz="2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066800"/>
            <a:ext cx="7772400" cy="5791200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hi-IN" sz="2400" u="sng" dirty="0" smtClean="0">
                <a:solidFill>
                  <a:srgbClr val="FF0000"/>
                </a:solidFill>
              </a:rPr>
              <a:t>प्रश्नोत्तर </a:t>
            </a:r>
            <a:endParaRPr lang="en-US" sz="1800" u="sng" dirty="0" smtClean="0">
              <a:solidFill>
                <a:srgbClr val="FF0000"/>
              </a:solidFill>
            </a:endParaRPr>
          </a:p>
          <a:p>
            <a:r>
              <a:rPr lang="hi-IN" sz="1800" dirty="0" smtClean="0"/>
              <a:t>श्न-1 राजा दशरथ के कुल गुरु कौन थे?</a:t>
            </a:r>
          </a:p>
          <a:p>
            <a:r>
              <a:rPr lang="hi-IN" sz="1800" dirty="0" smtClean="0"/>
              <a:t>उत्तर- राजा दशरथ के कुल गुरु महर्षि वशिष्ठ थे </a:t>
            </a:r>
            <a:r>
              <a:rPr lang="hi-IN" sz="1800" dirty="0" smtClean="0"/>
              <a:t>।</a:t>
            </a:r>
            <a:endParaRPr lang="hi-IN" sz="1800" dirty="0" smtClean="0"/>
          </a:p>
          <a:p>
            <a:r>
              <a:rPr lang="hi-IN" sz="1800" dirty="0" smtClean="0"/>
              <a:t>प्रश्न-2 राजा दशरथ ने अपनी चिंता के संबंध में चर्चा किनके साथ की?</a:t>
            </a:r>
          </a:p>
          <a:p>
            <a:r>
              <a:rPr lang="hi-IN" sz="1800" dirty="0" smtClean="0"/>
              <a:t>उत्तर- राजा दशरथ ने अपनी चिंता के संबंध में चर्चा महर्षि वशिष्ठ के साथ की</a:t>
            </a:r>
            <a:r>
              <a:rPr lang="hi-IN" sz="1800" dirty="0" smtClean="0"/>
              <a:t>।</a:t>
            </a:r>
            <a:r>
              <a:rPr lang="hi-IN" sz="1800" dirty="0" smtClean="0"/>
              <a:t> </a:t>
            </a:r>
          </a:p>
          <a:p>
            <a:r>
              <a:rPr lang="hi-IN" sz="1800" dirty="0" smtClean="0"/>
              <a:t>प्रश्न-3 राजा दशरथ को पुत्रेष्टि की सलाह किसने दी थी और किसकी देख रेख में हुआ?</a:t>
            </a:r>
          </a:p>
          <a:p>
            <a:r>
              <a:rPr lang="hi-IN" sz="1800" dirty="0" smtClean="0"/>
              <a:t>उत्तर - राजा दशरथ को पुत्रेष्टि की सलाह महर्षि वशिष्ठ ने दी थी और ऋंगी ऋषि की देख रेख में संपन्न हुआ ।</a:t>
            </a:r>
          </a:p>
          <a:p>
            <a:r>
              <a:rPr lang="hi-IN" sz="2000" dirty="0" smtClean="0"/>
              <a:t>प्रश्न-4  पुत्र प्राप्ति के लिए राजा दशरथ ने कौन सा यज्ञ किया?</a:t>
            </a:r>
          </a:p>
          <a:p>
            <a:r>
              <a:rPr lang="hi-IN" sz="2000" dirty="0" smtClean="0"/>
              <a:t>उत्तर - पुत्र प्राप्ति के लिए राजा दशरथ ने पुत्रेष्टि यज्ञ किया ।</a:t>
            </a:r>
          </a:p>
          <a:p>
            <a:r>
              <a:rPr lang="hi-IN" sz="2000" dirty="0" smtClean="0"/>
              <a:t>प्रश्न-5 यज्ञशाला कहाँ बनाई गई?</a:t>
            </a:r>
          </a:p>
          <a:p>
            <a:r>
              <a:rPr lang="hi-IN" sz="2000" dirty="0" smtClean="0"/>
              <a:t>उत्तर - यज्ञशाला सरयू नदी के किनारे बनाई गई </a:t>
            </a:r>
            <a:r>
              <a:rPr lang="hi-IN" sz="2000" dirty="0" smtClean="0"/>
              <a:t>।</a:t>
            </a:r>
          </a:p>
          <a:p>
            <a:r>
              <a:rPr lang="hi-IN" sz="2000" dirty="0" smtClean="0"/>
              <a:t>प्रश्न-6  यज्ञ में किन्हें आमंत्रित किया गया?</a:t>
            </a:r>
          </a:p>
          <a:p>
            <a:r>
              <a:rPr lang="hi-IN" sz="2000" dirty="0" smtClean="0"/>
              <a:t>उत्तर - यज्ञ में अनेक राजाओं और ऋषि मुनियो को आमंत्रित किया गया ।</a:t>
            </a:r>
            <a:br>
              <a:rPr lang="hi-IN" sz="2000" dirty="0" smtClean="0"/>
            </a:br>
            <a:r>
              <a:rPr lang="hi-IN" sz="2000" dirty="0" smtClean="0"/>
              <a:t>प्रश्न-7  किस देवता के आशीर्वाद से राजा दशरथ को सन्तान प्राप्ति हुई?</a:t>
            </a:r>
          </a:p>
          <a:p>
            <a:r>
              <a:rPr lang="hi-IN" sz="2000" dirty="0" smtClean="0"/>
              <a:t>उत्तर  - अग्नि देवता के आशीर्वाद से राजा दशरथ को सन्तान प्राप्ति हुई ।</a:t>
            </a:r>
          </a:p>
          <a:p>
            <a:endParaRPr lang="hi-IN" sz="2000" dirty="0" smtClean="0"/>
          </a:p>
          <a:p>
            <a:endParaRPr lang="hi-IN" sz="2000" dirty="0" smtClean="0"/>
          </a:p>
          <a:p>
            <a:endParaRPr lang="hi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7239000" cy="838200"/>
          </a:xfrm>
        </p:spPr>
        <p:txBody>
          <a:bodyPr>
            <a:normAutofit/>
          </a:bodyPr>
          <a:lstStyle/>
          <a:p>
            <a:pPr algn="ctr"/>
            <a:r>
              <a:rPr lang="hi-IN" sz="2800" dirty="0" smtClean="0">
                <a:solidFill>
                  <a:srgbClr val="FF0000"/>
                </a:solidFill>
              </a:rPr>
              <a:t>बालराम कथा-पाठ-1-अवधपुरी में राम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8200"/>
            <a:ext cx="8001000" cy="5693736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hi-IN" sz="2000" u="sng" dirty="0" smtClean="0">
                <a:solidFill>
                  <a:srgbClr val="FF0000"/>
                </a:solidFill>
              </a:rPr>
              <a:t>प्रश्नोत्तर </a:t>
            </a:r>
            <a:endParaRPr lang="en-US" sz="1600" u="sng" dirty="0" smtClean="0">
              <a:solidFill>
                <a:srgbClr val="FF0000"/>
              </a:solidFill>
            </a:endParaRPr>
          </a:p>
          <a:p>
            <a:r>
              <a:rPr lang="hi-IN" sz="2000" dirty="0" smtClean="0"/>
              <a:t>प्रश्न-8</a:t>
            </a:r>
            <a:r>
              <a:rPr lang="hi-IN" sz="2000" dirty="0" smtClean="0"/>
              <a:t> राजकुमार राम का जन्म कब हुआ था?</a:t>
            </a:r>
          </a:p>
          <a:p>
            <a:r>
              <a:rPr lang="hi-IN" sz="2000" dirty="0" smtClean="0"/>
              <a:t>उत्तर  - राजकुमार राम का जन्म चैत्र माह की नवमी के दिन हुआ था </a:t>
            </a:r>
            <a:r>
              <a:rPr lang="hi-IN" sz="2000" dirty="0" smtClean="0"/>
              <a:t>।</a:t>
            </a:r>
            <a:r>
              <a:rPr lang="hi-IN" sz="2000" dirty="0" smtClean="0"/>
              <a:t> </a:t>
            </a:r>
          </a:p>
          <a:p>
            <a:r>
              <a:rPr lang="hi-IN" sz="2000" dirty="0" smtClean="0"/>
              <a:t>प्रश्न-9 राजा दशरथ के पुत्रों तथा उनकी माताओं के नाम लिखिए ।</a:t>
            </a:r>
          </a:p>
          <a:p>
            <a:r>
              <a:rPr lang="hi-IN" sz="2000" dirty="0" smtClean="0"/>
              <a:t>उत्तर  - रानी कौशल्या – राम, रानी कैकेयी – भरत, रानी सुमित्रा – लक्ष्मण और </a:t>
            </a:r>
            <a:r>
              <a:rPr lang="hi-IN" sz="2000" dirty="0" smtClean="0"/>
              <a:t>शत्रुघ्न</a:t>
            </a:r>
          </a:p>
          <a:p>
            <a:r>
              <a:rPr lang="hi-IN" sz="2000" dirty="0" smtClean="0"/>
              <a:t>प्रश्न-10 राजा दशरथ को सभी राजकुमारो में सबसे प्रिय कौन था और क्यों?</a:t>
            </a:r>
          </a:p>
          <a:p>
            <a:r>
              <a:rPr lang="hi-IN" sz="2000" dirty="0" smtClean="0"/>
              <a:t>उत्तर  - राजकुमार राम ज्येष्ठ पुत्र के कारण और अपने मानवीय गुणों के कारण राजा दशरथ को सभी राजकुमारो में सबसे प्रिय थे ।</a:t>
            </a:r>
          </a:p>
          <a:p>
            <a:pPr>
              <a:buNone/>
            </a:pPr>
            <a:r>
              <a:rPr lang="hi-IN" sz="2000" dirty="0" smtClean="0"/>
              <a:t> </a:t>
            </a:r>
          </a:p>
          <a:p>
            <a:r>
              <a:rPr lang="hi-IN" sz="2000" dirty="0" smtClean="0"/>
              <a:t>प्रश्न-11 खेलकूद में लक्ष्मण प्रायः किसके साथ रहते थे?</a:t>
            </a:r>
          </a:p>
          <a:p>
            <a:r>
              <a:rPr lang="hi-IN" sz="2000" dirty="0" smtClean="0"/>
              <a:t>उत्तर  - खेलकूद में लक्ष्मण प्रायः राम के साथ रहते थे ।</a:t>
            </a:r>
          </a:p>
          <a:p>
            <a:pPr>
              <a:buNone/>
            </a:pPr>
            <a:r>
              <a:rPr lang="hi-IN" sz="2000" dirty="0" smtClean="0"/>
              <a:t> </a:t>
            </a:r>
          </a:p>
          <a:p>
            <a:r>
              <a:rPr lang="hi-IN" sz="2000" dirty="0" smtClean="0"/>
              <a:t>प्रश्न-12 राजकुमार राम की विशेषताएं लिखिए ।</a:t>
            </a:r>
          </a:p>
          <a:p>
            <a:r>
              <a:rPr lang="hi-IN" sz="2000" dirty="0" smtClean="0"/>
              <a:t>उत्तर  - राजकुमार राम विवेकी, सर्वोप्रिय, न्यायप्रिय और शालीन थे ।</a:t>
            </a:r>
          </a:p>
          <a:p>
            <a:pPr>
              <a:buNone/>
            </a:pPr>
            <a:r>
              <a:rPr lang="hi-IN" sz="2000" dirty="0" smtClean="0"/>
              <a:t> </a:t>
            </a:r>
          </a:p>
          <a:p>
            <a:r>
              <a:rPr lang="hi-IN" sz="2000" dirty="0" smtClean="0"/>
              <a:t>प्रश्न-13 किसने किससे कहा? “आप पुत्रेष्टि यज्ञ करें महाराज”</a:t>
            </a:r>
          </a:p>
          <a:p>
            <a:r>
              <a:rPr lang="hi-IN" sz="2000" dirty="0" smtClean="0"/>
              <a:t>उत्तर  - महर्षि वशिष्ठ ने राजा दशरथ से कहा ।</a:t>
            </a:r>
            <a:endParaRPr lang="hi-IN" sz="2000" dirty="0" smtClean="0"/>
          </a:p>
          <a:p>
            <a:endParaRPr lang="hi-IN" sz="2000" dirty="0" smtClean="0"/>
          </a:p>
          <a:p>
            <a:endParaRPr lang="hi-IN" sz="20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1270</TotalTime>
  <Words>31</Words>
  <Application>Microsoft Office PowerPoint</Application>
  <PresentationFormat>On-screen Show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Opulent</vt:lpstr>
      <vt:lpstr>Slide 1</vt:lpstr>
      <vt:lpstr>Slide 2</vt:lpstr>
      <vt:lpstr>बालराम कथा-पाठ-1-अवधपुरी में राम  </vt:lpstr>
      <vt:lpstr>बालराम कथा-पाठ-1-अवधपुरी में राम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ssgj</dc:creator>
  <cp:lastModifiedBy>cyntbe</cp:lastModifiedBy>
  <cp:revision>134</cp:revision>
  <dcterms:created xsi:type="dcterms:W3CDTF">2006-08-16T00:00:00Z</dcterms:created>
  <dcterms:modified xsi:type="dcterms:W3CDTF">2020-08-28T12:39:47Z</dcterms:modified>
</cp:coreProperties>
</file>